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29C56DF5-2BC4-498B-8C10-27419CFBFF16}"/>
    <pc:docChg chg="undo custSel addSld modSld">
      <pc:chgData name="Bcc Abca" userId="218cc70be08a6819" providerId="LiveId" clId="{29C56DF5-2BC4-498B-8C10-27419CFBFF16}" dt="2024-01-07T05:30:05.770" v="83" actId="20577"/>
      <pc:docMkLst>
        <pc:docMk/>
      </pc:docMkLst>
      <pc:sldChg chg="addSp delSp modSp new mod">
        <pc:chgData name="Bcc Abca" userId="218cc70be08a6819" providerId="LiveId" clId="{29C56DF5-2BC4-498B-8C10-27419CFBFF16}" dt="2024-01-07T05:28:36.118" v="26" actId="113"/>
        <pc:sldMkLst>
          <pc:docMk/>
          <pc:sldMk cId="3531459308" sldId="256"/>
        </pc:sldMkLst>
        <pc:spChg chg="mod">
          <ac:chgData name="Bcc Abca" userId="218cc70be08a6819" providerId="LiveId" clId="{29C56DF5-2BC4-498B-8C10-27419CFBFF16}" dt="2024-01-07T05:28:14.865" v="21" actId="20577"/>
          <ac:spMkLst>
            <pc:docMk/>
            <pc:sldMk cId="3531459308" sldId="256"/>
            <ac:spMk id="2" creationId="{28879B61-78ED-0E41-D2DB-2D540FE81D29}"/>
          </ac:spMkLst>
        </pc:spChg>
        <pc:spChg chg="del">
          <ac:chgData name="Bcc Abca" userId="218cc70be08a6819" providerId="LiveId" clId="{29C56DF5-2BC4-498B-8C10-27419CFBFF16}" dt="2024-01-07T05:27:10.474" v="1" actId="478"/>
          <ac:spMkLst>
            <pc:docMk/>
            <pc:sldMk cId="3531459308" sldId="256"/>
            <ac:spMk id="3" creationId="{841FEF4E-1638-72D4-F2D1-17A36FBFBF30}"/>
          </ac:spMkLst>
        </pc:spChg>
        <pc:spChg chg="add mod">
          <ac:chgData name="Bcc Abca" userId="218cc70be08a6819" providerId="LiveId" clId="{29C56DF5-2BC4-498B-8C10-27419CFBFF16}" dt="2024-01-07T05:28:36.118" v="26" actId="113"/>
          <ac:spMkLst>
            <pc:docMk/>
            <pc:sldMk cId="3531459308" sldId="256"/>
            <ac:spMk id="4" creationId="{5676E965-0B0C-15A7-798A-1C3193726AF3}"/>
          </ac:spMkLst>
        </pc:spChg>
      </pc:sldChg>
      <pc:sldChg chg="modSp add mod">
        <pc:chgData name="Bcc Abca" userId="218cc70be08a6819" providerId="LiveId" clId="{29C56DF5-2BC4-498B-8C10-27419CFBFF16}" dt="2024-01-07T05:29:04.394" v="46" actId="20577"/>
        <pc:sldMkLst>
          <pc:docMk/>
          <pc:sldMk cId="363062674" sldId="257"/>
        </pc:sldMkLst>
        <pc:spChg chg="mod">
          <ac:chgData name="Bcc Abca" userId="218cc70be08a6819" providerId="LiveId" clId="{29C56DF5-2BC4-498B-8C10-27419CFBFF16}" dt="2024-01-07T05:28:52.585" v="36" actId="20577"/>
          <ac:spMkLst>
            <pc:docMk/>
            <pc:sldMk cId="363062674" sldId="257"/>
            <ac:spMk id="2" creationId="{28879B61-78ED-0E41-D2DB-2D540FE81D29}"/>
          </ac:spMkLst>
        </pc:spChg>
        <pc:spChg chg="mod">
          <ac:chgData name="Bcc Abca" userId="218cc70be08a6819" providerId="LiveId" clId="{29C56DF5-2BC4-498B-8C10-27419CFBFF16}" dt="2024-01-07T05:29:04.394" v="46" actId="20577"/>
          <ac:spMkLst>
            <pc:docMk/>
            <pc:sldMk cId="363062674" sldId="257"/>
            <ac:spMk id="4" creationId="{5676E965-0B0C-15A7-798A-1C3193726AF3}"/>
          </ac:spMkLst>
        </pc:spChg>
      </pc:sldChg>
      <pc:sldChg chg="modSp add mod">
        <pc:chgData name="Bcc Abca" userId="218cc70be08a6819" providerId="LiveId" clId="{29C56DF5-2BC4-498B-8C10-27419CFBFF16}" dt="2024-01-07T05:29:31.513" v="64" actId="20577"/>
        <pc:sldMkLst>
          <pc:docMk/>
          <pc:sldMk cId="2878012182" sldId="258"/>
        </pc:sldMkLst>
        <pc:spChg chg="mod">
          <ac:chgData name="Bcc Abca" userId="218cc70be08a6819" providerId="LiveId" clId="{29C56DF5-2BC4-498B-8C10-27419CFBFF16}" dt="2024-01-07T05:29:17.945" v="54" actId="20577"/>
          <ac:spMkLst>
            <pc:docMk/>
            <pc:sldMk cId="2878012182" sldId="258"/>
            <ac:spMk id="2" creationId="{28879B61-78ED-0E41-D2DB-2D540FE81D29}"/>
          </ac:spMkLst>
        </pc:spChg>
        <pc:spChg chg="mod">
          <ac:chgData name="Bcc Abca" userId="218cc70be08a6819" providerId="LiveId" clId="{29C56DF5-2BC4-498B-8C10-27419CFBFF16}" dt="2024-01-07T05:29:31.513" v="64" actId="20577"/>
          <ac:spMkLst>
            <pc:docMk/>
            <pc:sldMk cId="2878012182" sldId="258"/>
            <ac:spMk id="4" creationId="{5676E965-0B0C-15A7-798A-1C3193726AF3}"/>
          </ac:spMkLst>
        </pc:spChg>
      </pc:sldChg>
      <pc:sldChg chg="modSp add mod">
        <pc:chgData name="Bcc Abca" userId="218cc70be08a6819" providerId="LiveId" clId="{29C56DF5-2BC4-498B-8C10-27419CFBFF16}" dt="2024-01-07T05:30:05.770" v="83" actId="20577"/>
        <pc:sldMkLst>
          <pc:docMk/>
          <pc:sldMk cId="2746001353" sldId="259"/>
        </pc:sldMkLst>
        <pc:spChg chg="mod">
          <ac:chgData name="Bcc Abca" userId="218cc70be08a6819" providerId="LiveId" clId="{29C56DF5-2BC4-498B-8C10-27419CFBFF16}" dt="2024-01-07T05:30:00.958" v="74" actId="20577"/>
          <ac:spMkLst>
            <pc:docMk/>
            <pc:sldMk cId="2746001353" sldId="259"/>
            <ac:spMk id="2" creationId="{28879B61-78ED-0E41-D2DB-2D540FE81D29}"/>
          </ac:spMkLst>
        </pc:spChg>
        <pc:spChg chg="mod">
          <ac:chgData name="Bcc Abca" userId="218cc70be08a6819" providerId="LiveId" clId="{29C56DF5-2BC4-498B-8C10-27419CFBFF16}" dt="2024-01-07T05:30:05.770" v="83" actId="20577"/>
          <ac:spMkLst>
            <pc:docMk/>
            <pc:sldMk cId="2746001353" sldId="259"/>
            <ac:spMk id="4" creationId="{5676E965-0B0C-15A7-798A-1C3193726AF3}"/>
          </ac:spMkLst>
        </pc:spChg>
      </pc:sldChg>
    </pc:docChg>
  </pc:docChgLst>
  <pc:docChgLst>
    <pc:chgData name="Shaji Varghese" userId="b6635ce32d741a41" providerId="LiveId" clId="{4EDF07C2-310B-499D-8C3F-EFEFB05613F0}"/>
    <pc:docChg chg="modSld">
      <pc:chgData name="Shaji Varghese" userId="b6635ce32d741a41" providerId="LiveId" clId="{4EDF07C2-310B-499D-8C3F-EFEFB05613F0}" dt="2024-08-04T12:58:23.442" v="7" actId="1076"/>
      <pc:docMkLst>
        <pc:docMk/>
      </pc:docMkLst>
      <pc:sldChg chg="modSp mod">
        <pc:chgData name="Shaji Varghese" userId="b6635ce32d741a41" providerId="LiveId" clId="{4EDF07C2-310B-499D-8C3F-EFEFB05613F0}" dt="2024-08-04T12:58:04.420" v="1" actId="1076"/>
        <pc:sldMkLst>
          <pc:docMk/>
          <pc:sldMk cId="3531459308" sldId="256"/>
        </pc:sldMkLst>
        <pc:spChg chg="mod">
          <ac:chgData name="Shaji Varghese" userId="b6635ce32d741a41" providerId="LiveId" clId="{4EDF07C2-310B-499D-8C3F-EFEFB05613F0}" dt="2024-08-04T12:58:04.420" v="1" actId="1076"/>
          <ac:spMkLst>
            <pc:docMk/>
            <pc:sldMk cId="3531459308" sldId="256"/>
            <ac:spMk id="2" creationId="{28879B61-78ED-0E41-D2DB-2D540FE81D29}"/>
          </ac:spMkLst>
        </pc:spChg>
      </pc:sldChg>
      <pc:sldChg chg="modSp mod">
        <pc:chgData name="Shaji Varghese" userId="b6635ce32d741a41" providerId="LiveId" clId="{4EDF07C2-310B-499D-8C3F-EFEFB05613F0}" dt="2024-08-04T12:58:11.138" v="3" actId="1076"/>
        <pc:sldMkLst>
          <pc:docMk/>
          <pc:sldMk cId="363062674" sldId="257"/>
        </pc:sldMkLst>
        <pc:spChg chg="mod">
          <ac:chgData name="Shaji Varghese" userId="b6635ce32d741a41" providerId="LiveId" clId="{4EDF07C2-310B-499D-8C3F-EFEFB05613F0}" dt="2024-08-04T12:58:11.138" v="3" actId="1076"/>
          <ac:spMkLst>
            <pc:docMk/>
            <pc:sldMk cId="363062674" sldId="257"/>
            <ac:spMk id="2" creationId="{28879B61-78ED-0E41-D2DB-2D540FE81D29}"/>
          </ac:spMkLst>
        </pc:spChg>
      </pc:sldChg>
      <pc:sldChg chg="modSp mod">
        <pc:chgData name="Shaji Varghese" userId="b6635ce32d741a41" providerId="LiveId" clId="{4EDF07C2-310B-499D-8C3F-EFEFB05613F0}" dt="2024-08-04T12:58:17.323" v="5" actId="1076"/>
        <pc:sldMkLst>
          <pc:docMk/>
          <pc:sldMk cId="2878012182" sldId="258"/>
        </pc:sldMkLst>
        <pc:spChg chg="mod">
          <ac:chgData name="Shaji Varghese" userId="b6635ce32d741a41" providerId="LiveId" clId="{4EDF07C2-310B-499D-8C3F-EFEFB05613F0}" dt="2024-08-04T12:58:17.323" v="5" actId="1076"/>
          <ac:spMkLst>
            <pc:docMk/>
            <pc:sldMk cId="2878012182" sldId="258"/>
            <ac:spMk id="2" creationId="{28879B61-78ED-0E41-D2DB-2D540FE81D29}"/>
          </ac:spMkLst>
        </pc:spChg>
      </pc:sldChg>
      <pc:sldChg chg="modSp mod">
        <pc:chgData name="Shaji Varghese" userId="b6635ce32d741a41" providerId="LiveId" clId="{4EDF07C2-310B-499D-8C3F-EFEFB05613F0}" dt="2024-08-04T12:58:23.442" v="7" actId="1076"/>
        <pc:sldMkLst>
          <pc:docMk/>
          <pc:sldMk cId="2746001353" sldId="259"/>
        </pc:sldMkLst>
        <pc:spChg chg="mod">
          <ac:chgData name="Shaji Varghese" userId="b6635ce32d741a41" providerId="LiveId" clId="{4EDF07C2-310B-499D-8C3F-EFEFB05613F0}" dt="2024-08-04T12:58:23.442" v="7" actId="1076"/>
          <ac:spMkLst>
            <pc:docMk/>
            <pc:sldMk cId="2746001353" sldId="259"/>
            <ac:spMk id="2" creationId="{28879B61-78ED-0E41-D2DB-2D540FE81D29}"/>
          </ac:spMkLst>
        </pc:spChg>
      </pc:sldChg>
    </pc:docChg>
  </pc:docChgLst>
  <pc:docChgLst>
    <pc:chgData name="Shaji Varghese" userId="b6635ce32d741a41" providerId="LiveId" clId="{8DA94D21-31CC-44D3-8325-648C45A21BC9}"/>
    <pc:docChg chg="undo custSel modSld">
      <pc:chgData name="Shaji Varghese" userId="b6635ce32d741a41" providerId="LiveId" clId="{8DA94D21-31CC-44D3-8325-648C45A21BC9}" dt="2024-05-04T06:23:54.111" v="54" actId="1076"/>
      <pc:docMkLst>
        <pc:docMk/>
      </pc:docMkLst>
      <pc:sldChg chg="modSp mod">
        <pc:chgData name="Shaji Varghese" userId="b6635ce32d741a41" providerId="LiveId" clId="{8DA94D21-31CC-44D3-8325-648C45A21BC9}" dt="2024-05-04T06:23:54.111" v="54" actId="1076"/>
        <pc:sldMkLst>
          <pc:docMk/>
          <pc:sldMk cId="3531459308" sldId="256"/>
        </pc:sldMkLst>
        <pc:spChg chg="mod">
          <ac:chgData name="Shaji Varghese" userId="b6635ce32d741a41" providerId="LiveId" clId="{8DA94D21-31CC-44D3-8325-648C45A21BC9}" dt="2024-05-04T06:23:54.111" v="54" actId="1076"/>
          <ac:spMkLst>
            <pc:docMk/>
            <pc:sldMk cId="3531459308" sldId="256"/>
            <ac:spMk id="2" creationId="{28879B61-78ED-0E41-D2DB-2D540FE81D29}"/>
          </ac:spMkLst>
        </pc:spChg>
        <pc:spChg chg="mod">
          <ac:chgData name="Shaji Varghese" userId="b6635ce32d741a41" providerId="LiveId" clId="{8DA94D21-31CC-44D3-8325-648C45A21BC9}" dt="2024-05-04T06:18:45.241" v="10" actId="6549"/>
          <ac:spMkLst>
            <pc:docMk/>
            <pc:sldMk cId="3531459308" sldId="256"/>
            <ac:spMk id="4" creationId="{5676E965-0B0C-15A7-798A-1C3193726AF3}"/>
          </ac:spMkLst>
        </pc:spChg>
      </pc:sldChg>
      <pc:sldChg chg="modSp mod">
        <pc:chgData name="Shaji Varghese" userId="b6635ce32d741a41" providerId="LiveId" clId="{8DA94D21-31CC-44D3-8325-648C45A21BC9}" dt="2024-05-04T06:23:49.925" v="53" actId="1076"/>
        <pc:sldMkLst>
          <pc:docMk/>
          <pc:sldMk cId="363062674" sldId="257"/>
        </pc:sldMkLst>
        <pc:spChg chg="mod">
          <ac:chgData name="Shaji Varghese" userId="b6635ce32d741a41" providerId="LiveId" clId="{8DA94D21-31CC-44D3-8325-648C45A21BC9}" dt="2024-05-04T06:23:49.925" v="53" actId="1076"/>
          <ac:spMkLst>
            <pc:docMk/>
            <pc:sldMk cId="363062674" sldId="257"/>
            <ac:spMk id="2" creationId="{28879B61-78ED-0E41-D2DB-2D540FE81D29}"/>
          </ac:spMkLst>
        </pc:spChg>
        <pc:spChg chg="mod">
          <ac:chgData name="Shaji Varghese" userId="b6635ce32d741a41" providerId="LiveId" clId="{8DA94D21-31CC-44D3-8325-648C45A21BC9}" dt="2024-05-04T06:19:23.144" v="19" actId="6549"/>
          <ac:spMkLst>
            <pc:docMk/>
            <pc:sldMk cId="363062674" sldId="257"/>
            <ac:spMk id="4" creationId="{5676E965-0B0C-15A7-798A-1C3193726AF3}"/>
          </ac:spMkLst>
        </pc:spChg>
      </pc:sldChg>
      <pc:sldChg chg="modSp mod">
        <pc:chgData name="Shaji Varghese" userId="b6635ce32d741a41" providerId="LiveId" clId="{8DA94D21-31CC-44D3-8325-648C45A21BC9}" dt="2024-05-04T06:23:46.256" v="52" actId="1076"/>
        <pc:sldMkLst>
          <pc:docMk/>
          <pc:sldMk cId="2878012182" sldId="258"/>
        </pc:sldMkLst>
        <pc:spChg chg="mod">
          <ac:chgData name="Shaji Varghese" userId="b6635ce32d741a41" providerId="LiveId" clId="{8DA94D21-31CC-44D3-8325-648C45A21BC9}" dt="2024-05-04T06:23:46.256" v="52" actId="1076"/>
          <ac:spMkLst>
            <pc:docMk/>
            <pc:sldMk cId="2878012182" sldId="258"/>
            <ac:spMk id="2" creationId="{28879B61-78ED-0E41-D2DB-2D540FE81D29}"/>
          </ac:spMkLst>
        </pc:spChg>
        <pc:spChg chg="mod">
          <ac:chgData name="Shaji Varghese" userId="b6635ce32d741a41" providerId="LiveId" clId="{8DA94D21-31CC-44D3-8325-648C45A21BC9}" dt="2024-05-04T06:21:38.936" v="38" actId="20577"/>
          <ac:spMkLst>
            <pc:docMk/>
            <pc:sldMk cId="2878012182" sldId="258"/>
            <ac:spMk id="4" creationId="{5676E965-0B0C-15A7-798A-1C3193726AF3}"/>
          </ac:spMkLst>
        </pc:spChg>
      </pc:sldChg>
      <pc:sldChg chg="modSp mod">
        <pc:chgData name="Shaji Varghese" userId="b6635ce32d741a41" providerId="LiveId" clId="{8DA94D21-31CC-44D3-8325-648C45A21BC9}" dt="2024-05-04T06:23:42.594" v="51" actId="1076"/>
        <pc:sldMkLst>
          <pc:docMk/>
          <pc:sldMk cId="2746001353" sldId="259"/>
        </pc:sldMkLst>
        <pc:spChg chg="mod">
          <ac:chgData name="Shaji Varghese" userId="b6635ce32d741a41" providerId="LiveId" clId="{8DA94D21-31CC-44D3-8325-648C45A21BC9}" dt="2024-05-04T06:23:42.594" v="51" actId="1076"/>
          <ac:spMkLst>
            <pc:docMk/>
            <pc:sldMk cId="2746001353" sldId="259"/>
            <ac:spMk id="2" creationId="{28879B61-78ED-0E41-D2DB-2D540FE81D29}"/>
          </ac:spMkLst>
        </pc:spChg>
        <pc:spChg chg="mod">
          <ac:chgData name="Shaji Varghese" userId="b6635ce32d741a41" providerId="LiveId" clId="{8DA94D21-31CC-44D3-8325-648C45A21BC9}" dt="2024-05-04T06:22:53.685" v="50" actId="20577"/>
          <ac:spMkLst>
            <pc:docMk/>
            <pc:sldMk cId="2746001353" sldId="259"/>
            <ac:spMk id="4" creationId="{5676E965-0B0C-15A7-798A-1C3193726A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29FD-03E0-DDBC-F570-7B8BA3B50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8813F-88AB-BB7C-2CEC-0F1A9D917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74204-9DEB-8E47-87BB-617DF991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1FDB2-CC36-578B-0D52-319B9175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E0435-4114-FD0B-275D-7C565627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471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B66A-4057-DC99-7714-80B1A838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2C814-DE97-B652-E143-452025752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6FCDB-DD63-70A3-E837-E6A8E381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DA72E-80B8-3246-62FE-D58B06866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FD29B-13CB-97B0-B1CA-3EA41DFC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0539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E36CD-30E9-8E2A-FC97-47511BF84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8D7F4-49D7-114B-D087-E12D5F8B5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6CB5-83F8-9603-FDAF-B57939B1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CC028-9365-E051-96CA-AF747805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C85FA-6131-928A-C73D-11810CB5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40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50C7D-B724-E251-F32F-8B6D00BE1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45EC9-2BD1-153F-A6DB-EAA23CEFD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A5AA9-519A-C1D7-900B-7C5E7B8E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767EB-1C8F-ACBF-72DC-397628EFF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1B9B8-090A-29B5-1D75-1B02592D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966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5AFB7-4270-F76E-16C3-401D3B3F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A12BB-7B33-EE6D-1481-5AE1B77E1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08B3A-E693-0440-08AF-C8158197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A83F6-87EC-4706-7652-FDE3A55A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21263-E262-EF7D-1F29-DF9DACAD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261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D31A-393C-C480-3157-56C651C7F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DEDA-45EA-2DF0-E28F-37BC41E56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FF1CA-F88B-C723-C4D6-9B1E32309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2B0EB-5F6B-4839-B20E-66BFE32F2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53103-402D-BE62-FF5D-9C39ECDD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582C0-E9EC-3291-EEAB-320BACAF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696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AB738-1BD6-E60B-1A25-38FB527B5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F8E02-1EF9-57EF-9D10-3C1EE0300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02200-D2A5-FF0D-E78B-CF7651CD8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9E831E-E2A0-400B-A150-E31933D44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0E4DD1-742E-84E3-0F4D-4BAABF537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311F0-15A3-9E40-6BE3-E0B6469E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0CE938-47FE-A374-4BCA-34BC169D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4DB8E6-6BB9-09B2-B42E-1A1780000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0099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B807-2546-7D07-F12E-3D22EC2E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EF4331-E84B-EA66-778D-E1476526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E2EF6-B2C5-5C1E-EACD-BB4FCFF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75A91-CADF-B5D0-FCA7-CF0CA3EF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2699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974B9-655A-0182-8FB9-BBBF8B41E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14F89-0686-C2A6-9891-0234FDBC8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89EF1-C0E5-EFC4-BA7D-6B22A56D9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104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38576-18C9-9A70-4D93-6BBE9E6B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FD111-98FE-6E85-7592-0CDE8894F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5884E-A4CF-7F29-9D6D-84B850BB5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A8F0D-994B-32DC-8420-DEEE5BBF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2F059-4554-5644-27BE-91553777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5E9AD-D1C8-8F68-72DD-96FCF875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700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ABA35-4BB6-69B3-A468-3EDE7158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96E18-7872-1FE0-81E6-3168B725F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0530E-8246-F530-09AB-1A82B427D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25A05-77B7-2C61-0923-E03F1B59F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880F1-8F46-1145-05FC-B9154E82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E0B7C-6B69-CA64-710A-3550C184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811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08F9C-5366-96AE-BB69-6017E9E6A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C7AD0-C3EE-805E-DEE5-8229A0270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FA9C-F205-956A-12C0-23AAFA572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1A8E-DA29-4DF9-87F4-EF07E37E6FE2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5D7A6-76F6-704A-FDEB-876014E8E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04575-F825-35FA-413C-2FEFCAB2E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234E7-7244-424C-86E7-245C959800E0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94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B61-78ED-0E41-D2DB-2D540FE81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3077308"/>
            <a:ext cx="1147876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r>
              <a:rPr lang="en-US" sz="4000" b="1" dirty="0" err="1"/>
              <a:t>chollaan</a:t>
            </a:r>
            <a:r>
              <a:rPr lang="en-US" sz="4000" b="1" dirty="0"/>
              <a:t> </a:t>
            </a:r>
            <a:r>
              <a:rPr lang="en-US" sz="4000" b="1" dirty="0" err="1"/>
              <a:t>aavillenikke</a:t>
            </a:r>
            <a:br>
              <a:rPr lang="en-US" sz="4000" b="1" dirty="0"/>
            </a:br>
            <a:r>
              <a:rPr lang="en-US" sz="4000" b="1" dirty="0" err="1"/>
              <a:t>Varnnichathu</a:t>
            </a:r>
            <a:r>
              <a:rPr lang="en-US" sz="4000" b="1" dirty="0"/>
              <a:t> </a:t>
            </a:r>
            <a:r>
              <a:rPr lang="en-US" sz="4000" b="1" dirty="0" err="1"/>
              <a:t>theerkkaan</a:t>
            </a:r>
            <a:r>
              <a:rPr lang="en-US" sz="4000" b="1" dirty="0"/>
              <a:t> </a:t>
            </a:r>
            <a:r>
              <a:rPr lang="en-US" sz="4000" b="1" dirty="0" err="1"/>
              <a:t>naavillenikke</a:t>
            </a:r>
            <a:br>
              <a:rPr lang="en-US" sz="4000" b="1" dirty="0"/>
            </a:br>
            <a:r>
              <a:rPr lang="en-US" sz="4000" b="1" dirty="0" err="1"/>
              <a:t>Aazhiyilum</a:t>
            </a:r>
            <a:r>
              <a:rPr lang="en-US" sz="4000" b="1" dirty="0"/>
              <a:t> </a:t>
            </a:r>
            <a:r>
              <a:rPr lang="en-US" sz="4000" b="1" dirty="0" err="1"/>
              <a:t>aazham</a:t>
            </a:r>
            <a:r>
              <a:rPr lang="en-US" sz="4000" b="1" dirty="0"/>
              <a:t> </a:t>
            </a:r>
            <a:r>
              <a:rPr lang="en-US" sz="4000" b="1" dirty="0" err="1"/>
              <a:t>daivathinte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br>
              <a:rPr lang="en-US" sz="4000" b="1" dirty="0"/>
            </a:br>
            <a:r>
              <a:rPr lang="en-US" sz="4000" b="1" dirty="0" err="1"/>
              <a:t>Kunnukalekkaal</a:t>
            </a:r>
            <a:r>
              <a:rPr lang="en-US" sz="4000" b="1" dirty="0"/>
              <a:t> </a:t>
            </a:r>
            <a:r>
              <a:rPr lang="en-US" sz="4000" b="1" dirty="0" err="1"/>
              <a:t>athinnuyaram</a:t>
            </a:r>
            <a:r>
              <a:rPr lang="en-US" sz="4000" b="1" dirty="0"/>
              <a:t>-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6E965-0B0C-15A7-798A-1C3193726AF3}"/>
              </a:ext>
            </a:extLst>
          </p:cNvPr>
          <p:cNvSpPr txBox="1">
            <a:spLocks/>
          </p:cNvSpPr>
          <p:nvPr/>
        </p:nvSpPr>
        <p:spPr>
          <a:xfrm>
            <a:off x="362712" y="0"/>
            <a:ext cx="1147876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ദൈവസ്നേഹം ചൊല്ലാന്‍ ആവില്ലെനിക്ക്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വര്‍ണ്ണിച്ചതു തീര്‍ക്കാന്‍ നാവില്ലെനിക്ക്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ആഴിയിലുമാഴം ദൈവത്തിന്‍റെ സ്നേഹം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കുന്നുകളിലേറും അതിന്നുയരം</a:t>
            </a:r>
            <a:endParaRPr lang="en-AE" sz="2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45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B61-78ED-0E41-D2DB-2D540FE81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3077307"/>
            <a:ext cx="1147876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/>
              <a:t>Amma </a:t>
            </a:r>
            <a:r>
              <a:rPr lang="en-US" sz="4000" b="1" dirty="0" err="1"/>
              <a:t>marannaalum</a:t>
            </a:r>
            <a:r>
              <a:rPr lang="en-US" sz="4000" b="1" dirty="0"/>
              <a:t> </a:t>
            </a:r>
            <a:r>
              <a:rPr lang="en-US" sz="4000" b="1" dirty="0" err="1"/>
              <a:t>marannidaatha</a:t>
            </a:r>
            <a:br>
              <a:rPr lang="en-US" sz="4000" b="1" dirty="0"/>
            </a:br>
            <a:r>
              <a:rPr lang="en-US" sz="4000" b="1" dirty="0"/>
              <a:t>Anupama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r>
              <a:rPr lang="en-US" sz="4000" b="1" dirty="0" err="1"/>
              <a:t>athullya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br>
              <a:rPr lang="en-US" sz="4000" b="1" dirty="0"/>
            </a:br>
            <a:r>
              <a:rPr lang="en-US" sz="4000" b="1" dirty="0" err="1"/>
              <a:t>Anudinameki</a:t>
            </a:r>
            <a:r>
              <a:rPr lang="en-US" sz="4000" b="1" dirty="0"/>
              <a:t> </a:t>
            </a:r>
            <a:r>
              <a:rPr lang="en-US" sz="4000" b="1" dirty="0" err="1"/>
              <a:t>avaniyilenne</a:t>
            </a:r>
            <a:br>
              <a:rPr lang="en-US" sz="4000" b="1" dirty="0"/>
            </a:br>
            <a:r>
              <a:rPr lang="en-US" sz="4000" b="1" dirty="0" err="1"/>
              <a:t>Anugrahichidum</a:t>
            </a:r>
            <a:r>
              <a:rPr lang="en-US" sz="4000" b="1" dirty="0"/>
              <a:t> </a:t>
            </a:r>
            <a:r>
              <a:rPr lang="en-US" sz="4000" b="1" dirty="0" err="1"/>
              <a:t>avarnnya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-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6E965-0B0C-15A7-798A-1C3193726AF3}"/>
              </a:ext>
            </a:extLst>
          </p:cNvPr>
          <p:cNvSpPr txBox="1">
            <a:spLocks/>
          </p:cNvSpPr>
          <p:nvPr/>
        </p:nvSpPr>
        <p:spPr>
          <a:xfrm>
            <a:off x="362712" y="0"/>
            <a:ext cx="1147876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അമ്മ മറന്നാലും മറന്നിടാത്ത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അനുപമ സ്നേഹം അതുല്യസ്നേഹം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അനുദിനമേകി അവനിയിലെന്നെ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അനുഗ്രഹിച്ചിടും അവര്‍ണ്യസ്നേഹം</a:t>
            </a:r>
            <a:endParaRPr lang="en-AE" sz="2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B61-78ED-0E41-D2DB-2D540FE81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20" y="3097404"/>
            <a:ext cx="1147876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Swantha</a:t>
            </a:r>
            <a:r>
              <a:rPr lang="en-US" sz="4000" b="1" dirty="0"/>
              <a:t> </a:t>
            </a:r>
            <a:r>
              <a:rPr lang="en-US" sz="4000" b="1" dirty="0" err="1"/>
              <a:t>puthraneyum</a:t>
            </a:r>
            <a:r>
              <a:rPr lang="en-US" sz="4000" b="1" dirty="0"/>
              <a:t> </a:t>
            </a:r>
            <a:r>
              <a:rPr lang="en-US" sz="4000" b="1" dirty="0" err="1"/>
              <a:t>bali</a:t>
            </a:r>
            <a:r>
              <a:rPr lang="en-US" sz="4000" b="1" dirty="0"/>
              <a:t> </a:t>
            </a:r>
            <a:r>
              <a:rPr lang="en-US" sz="4000" b="1" dirty="0" err="1"/>
              <a:t>tharuavaan</a:t>
            </a:r>
            <a:br>
              <a:rPr lang="en-US" sz="4000" b="1" dirty="0"/>
            </a:br>
            <a:r>
              <a:rPr lang="en-US" sz="4000" b="1" dirty="0" err="1"/>
              <a:t>Enthu</a:t>
            </a:r>
            <a:r>
              <a:rPr lang="en-US" sz="4000" b="1" dirty="0"/>
              <a:t> </a:t>
            </a:r>
            <a:r>
              <a:rPr lang="en-US" sz="4000" b="1" dirty="0" err="1"/>
              <a:t>snehamennil</a:t>
            </a:r>
            <a:r>
              <a:rPr lang="en-US" sz="4000" b="1" dirty="0"/>
              <a:t> </a:t>
            </a:r>
            <a:r>
              <a:rPr lang="en-US" sz="4000" b="1" dirty="0" err="1"/>
              <a:t>chorinju</a:t>
            </a:r>
            <a:r>
              <a:rPr lang="en-US" sz="4000" b="1" dirty="0"/>
              <a:t> </a:t>
            </a:r>
            <a:r>
              <a:rPr lang="en-US" sz="4000" b="1" dirty="0" err="1"/>
              <a:t>paran</a:t>
            </a:r>
            <a:br>
              <a:rPr lang="en-US" sz="4000" b="1" dirty="0"/>
            </a:br>
            <a:r>
              <a:rPr lang="en-US" sz="4000" b="1" dirty="0" err="1"/>
              <a:t>Anthamillaa</a:t>
            </a:r>
            <a:r>
              <a:rPr lang="en-US" sz="4000" b="1" dirty="0"/>
              <a:t> </a:t>
            </a:r>
            <a:r>
              <a:rPr lang="en-US" sz="4000" b="1" dirty="0" err="1"/>
              <a:t>kkaalam</a:t>
            </a:r>
            <a:r>
              <a:rPr lang="en-US" sz="4000" b="1" dirty="0"/>
              <a:t> </a:t>
            </a:r>
            <a:r>
              <a:rPr lang="en-US" sz="4000" b="1" dirty="0" err="1"/>
              <a:t>sthuthi</a:t>
            </a:r>
            <a:r>
              <a:rPr lang="en-US" sz="4000" b="1" dirty="0"/>
              <a:t> </a:t>
            </a:r>
            <a:r>
              <a:rPr lang="en-US" sz="4000" b="1" dirty="0" err="1"/>
              <a:t>paadiyaalum</a:t>
            </a:r>
            <a:br>
              <a:rPr lang="en-US" sz="4000" b="1" dirty="0"/>
            </a:br>
            <a:r>
              <a:rPr lang="en-US" sz="4000" b="1" dirty="0"/>
              <a:t>Than </a:t>
            </a:r>
            <a:r>
              <a:rPr lang="en-US" sz="4000" b="1" dirty="0" err="1"/>
              <a:t>thiru</a:t>
            </a:r>
            <a:r>
              <a:rPr lang="en-US" sz="4000" b="1" dirty="0"/>
              <a:t> </a:t>
            </a:r>
            <a:r>
              <a:rPr lang="en-US" sz="4000" b="1" dirty="0" err="1"/>
              <a:t>krupackkathu</a:t>
            </a:r>
            <a:r>
              <a:rPr lang="en-US" sz="4000" b="1" dirty="0"/>
              <a:t> </a:t>
            </a:r>
            <a:r>
              <a:rPr lang="en-US" sz="4000" b="1" dirty="0" err="1"/>
              <a:t>badalaamo</a:t>
            </a:r>
            <a:r>
              <a:rPr lang="en-US" sz="4000" b="1" dirty="0"/>
              <a:t>-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6E965-0B0C-15A7-798A-1C3193726AF3}"/>
              </a:ext>
            </a:extLst>
          </p:cNvPr>
          <p:cNvSpPr txBox="1">
            <a:spLocks/>
          </p:cNvSpPr>
          <p:nvPr/>
        </p:nvSpPr>
        <p:spPr>
          <a:xfrm>
            <a:off x="362712" y="0"/>
            <a:ext cx="1147876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സ്വന്ത പുത്രനേയും ബലിതരുവാന്‍ എന്തു സ്നേഹമെന്നില്‍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ചൊരിഞ്ഞു പരന്‍ അന്തമില്ലാക്കാലം സ്തുതി പാടിയാലും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തന്‍തിരു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കൃപയ്ക്കതു ബദലാമോ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1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B61-78ED-0E41-D2DB-2D540FE81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712" y="3117501"/>
            <a:ext cx="1147876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Alakaluyarnnaal</a:t>
            </a:r>
            <a:r>
              <a:rPr lang="en-US" sz="4000" b="1" dirty="0"/>
              <a:t> </a:t>
            </a:r>
            <a:r>
              <a:rPr lang="en-US" sz="4000" b="1" dirty="0" err="1"/>
              <a:t>alayukilla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Alivulla</a:t>
            </a:r>
            <a:r>
              <a:rPr lang="en-US" sz="4000" b="1" dirty="0"/>
              <a:t> </a:t>
            </a:r>
            <a:r>
              <a:rPr lang="en-US" sz="4000" b="1" dirty="0" err="1"/>
              <a:t>naadhan</a:t>
            </a:r>
            <a:r>
              <a:rPr lang="en-US" sz="4000" b="1" dirty="0"/>
              <a:t> </a:t>
            </a:r>
            <a:r>
              <a:rPr lang="en-US" sz="4000" b="1" dirty="0" err="1"/>
              <a:t>arikilunde</a:t>
            </a:r>
            <a:br>
              <a:rPr lang="en-US" sz="4000" b="1" dirty="0"/>
            </a:br>
            <a:r>
              <a:rPr lang="en-US" sz="4000" b="1" dirty="0" err="1"/>
              <a:t>Valamidamennum</a:t>
            </a:r>
            <a:r>
              <a:rPr lang="en-US" sz="4000" b="1" dirty="0"/>
              <a:t> </a:t>
            </a:r>
            <a:r>
              <a:rPr lang="en-US" sz="4000" b="1" dirty="0" err="1"/>
              <a:t>valayamaay</a:t>
            </a:r>
            <a:r>
              <a:rPr lang="en-US" sz="4000" b="1" dirty="0"/>
              <a:t> </a:t>
            </a:r>
            <a:r>
              <a:rPr lang="en-US" sz="4000" b="1" dirty="0" err="1"/>
              <a:t>ninnu</a:t>
            </a:r>
            <a:br>
              <a:rPr lang="en-US" sz="4000" b="1" dirty="0"/>
            </a:br>
            <a:r>
              <a:rPr lang="en-US" sz="4000" b="1" dirty="0" err="1"/>
              <a:t>Vallabhanekum</a:t>
            </a:r>
            <a:r>
              <a:rPr lang="en-US" sz="4000" b="1" dirty="0"/>
              <a:t> </a:t>
            </a:r>
            <a:r>
              <a:rPr lang="en-US" sz="4000" b="1" dirty="0" err="1"/>
              <a:t>balamathumoolam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6E965-0B0C-15A7-798A-1C3193726AF3}"/>
              </a:ext>
            </a:extLst>
          </p:cNvPr>
          <p:cNvSpPr txBox="1">
            <a:spLocks/>
          </p:cNvSpPr>
          <p:nvPr/>
        </p:nvSpPr>
        <p:spPr>
          <a:xfrm>
            <a:off x="362712" y="0"/>
            <a:ext cx="1147876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അലകളുയര്‍ന്നാല്‍ അലയു</a:t>
            </a:r>
            <a:r>
              <a:rPr lang="en-US" sz="28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കി</a:t>
            </a:r>
            <a:r>
              <a:rPr lang="ml-IN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ല്ല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അലിവുള്ള നാഥന്‍ അരികിലുണ്ട്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വലമിടമെന്നും വലയമായ് നിന്ന്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വല്ലഭനേകും ബലമതുലം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01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Daiva sneham chollaan aavillenikke Varnnichathu theerkkaan naavillenikke Aazhiyilum aazham daivathinte sneham Kunnukalekkaal athinnuyaram-</vt:lpstr>
      <vt:lpstr>Amma marannaalum marannidaatha Anupama sneham athullya sneham Anudinameki avaniyilenne Anugrahichidum avarnnya sneham-</vt:lpstr>
      <vt:lpstr>Swantha puthraneyum bali tharuavaan Enthu snehamennil chorinju paran Anthamillaa kkaalam sthuthi paadiyaalum Than thiru krupackkathu badalaamo-</vt:lpstr>
      <vt:lpstr>Alakaluyarnnaal alayukilla  Alivulla naadhan arikilunde Valamidamennum valayamaay ninnu Vallabhanekum balamathumoolam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ദൈവസ്നേഹം ചൊല്ലാന്‍ ആവില്ലെനിക്ക്</dc:title>
  <dc:subject>297</dc:subject>
  <dc:creator>Bcc Abca</dc:creator>
  <cp:keywords>Formatting Pending</cp:keywords>
  <cp:lastModifiedBy>Shaji Varghese</cp:lastModifiedBy>
  <cp:revision>1</cp:revision>
  <dcterms:created xsi:type="dcterms:W3CDTF">2024-01-07T05:27:07Z</dcterms:created>
  <dcterms:modified xsi:type="dcterms:W3CDTF">2024-08-04T12:58:25Z</dcterms:modified>
</cp:coreProperties>
</file>